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</p:sldIdLst>
  <p:sldSz cx="12192000" cy="6858000"/>
  <p:notesSz cx="6858000" cy="9144000"/>
  <p:defaultTextStyle>
    <a:defPPr>
      <a:defRPr lang="id-ID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975" autoAdjust="0"/>
    <p:restoredTop sz="94660"/>
  </p:normalViewPr>
  <p:slideViewPr>
    <p:cSldViewPr snapToGrid="0">
      <p:cViewPr varScale="1">
        <p:scale>
          <a:sx n="66" d="100"/>
          <a:sy n="66" d="100"/>
        </p:scale>
        <p:origin x="592" y="3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271D844-1B51-4FBA-A997-A45B345FA96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id-ID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89161026-1CBE-4678-8DE2-DEE30A341B6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id-ID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4B85158-BF1C-4716-95D8-7187931E58F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1C735C-8E0C-4209-802C-6C79352AA33F}" type="datetimeFigureOut">
              <a:rPr lang="id-ID" smtClean="0"/>
              <a:t>12/08/2026</a:t>
            </a:fld>
            <a:endParaRPr lang="id-ID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1078817-D42C-47B9-BE63-3E8D45A52D8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B339EBC-FDDF-4D5C-A593-343080E5C34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966BAA-1EC5-4D7E-836B-C39146DF788A}" type="slidenum">
              <a:rPr lang="id-ID" smtClean="0"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315994181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6BB27E5-3F8D-412E-A648-EC7E3200155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id-ID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ED6D959-960F-4D14-8753-FFBBE56D16A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id-ID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E99D553-33AF-494B-BECF-02790B7B782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1C735C-8E0C-4209-802C-6C79352AA33F}" type="datetimeFigureOut">
              <a:rPr lang="id-ID" smtClean="0"/>
              <a:t>12/08/2026</a:t>
            </a:fld>
            <a:endParaRPr lang="id-ID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28DD197-4578-4EDA-BF48-8E504692040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D90D714-0532-476C-83E3-0E0F5C981A4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966BAA-1EC5-4D7E-836B-C39146DF788A}" type="slidenum">
              <a:rPr lang="id-ID" smtClean="0"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208253250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9E49F65-C165-4B65-9E6D-6F32B1F8E69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id-ID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931A500-9FFC-49FC-B5A9-69C72CF9A5D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11150F9-1F50-440F-A95D-4CED38F5C43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1C735C-8E0C-4209-802C-6C79352AA33F}" type="datetimeFigureOut">
              <a:rPr lang="id-ID" smtClean="0"/>
              <a:t>12/08/2026</a:t>
            </a:fld>
            <a:endParaRPr lang="id-ID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057C3E6-6C03-44EC-BF38-E00E2842641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446D8F9-26E3-4C34-A331-84EF1B810D5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966BAA-1EC5-4D7E-836B-C39146DF788A}" type="slidenum">
              <a:rPr lang="id-ID" smtClean="0"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274639758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CEB14D1-BC20-4AAF-9096-EFD9D80C92C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id-ID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7737016-2214-487D-BDBA-3636E76CDBD0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id-ID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591B9265-84C9-4BEF-83DE-8E006F3BBCD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id-ID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3C158E2-AC6F-4601-8ACC-A6690F66DB6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1C735C-8E0C-4209-802C-6C79352AA33F}" type="datetimeFigureOut">
              <a:rPr lang="id-ID" smtClean="0"/>
              <a:t>12/08/2026</a:t>
            </a:fld>
            <a:endParaRPr lang="id-ID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53D86AE-2371-440B-997D-D6F5167385A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9BB0B18-C59A-4869-937A-2554B34A2F4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966BAA-1EC5-4D7E-836B-C39146DF788A}" type="slidenum">
              <a:rPr lang="id-ID" smtClean="0"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22312181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4FAB23F-487F-4F02-9B6D-03DD9EC3B91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id-ID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62F8ED8-2BF2-49AB-A7DE-8DC0D962EF4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018524D6-54ED-46EC-9971-55A35869958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id-ID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A9CBC8F9-CBF1-4678-9B8F-4B1240A7F054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349A26F0-39CA-4730-A64B-52E1FBA20024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id-ID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4E950AB7-EC7F-480F-9865-55BBEDFB425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1C735C-8E0C-4209-802C-6C79352AA33F}" type="datetimeFigureOut">
              <a:rPr lang="id-ID" smtClean="0"/>
              <a:t>12/08/2026</a:t>
            </a:fld>
            <a:endParaRPr lang="id-ID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A101C96B-1B35-4DE6-9709-6D5B40E3271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6CEF7690-4980-4F4C-A6A8-7859A08E68F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966BAA-1EC5-4D7E-836B-C39146DF788A}" type="slidenum">
              <a:rPr lang="id-ID" smtClean="0"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252013756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C0AB351-2E7C-4AC4-9D8F-21AB9082D71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id-ID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441F289C-C2AE-4E33-B8EB-79E08F2F977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1C735C-8E0C-4209-802C-6C79352AA33F}" type="datetimeFigureOut">
              <a:rPr lang="id-ID" smtClean="0"/>
              <a:t>12/08/2026</a:t>
            </a:fld>
            <a:endParaRPr lang="id-ID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A925AD34-22B5-49DF-849B-5D04F343A64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F520C5D1-1CB6-4E11-9F22-CAC4D649322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966BAA-1EC5-4D7E-836B-C39146DF788A}" type="slidenum">
              <a:rPr lang="id-ID" smtClean="0"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361622965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D77FFF3B-08DD-4EFE-ACAD-5E7A8FDB7DD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1C735C-8E0C-4209-802C-6C79352AA33F}" type="datetimeFigureOut">
              <a:rPr lang="id-ID" smtClean="0"/>
              <a:t>12/08/2026</a:t>
            </a:fld>
            <a:endParaRPr lang="id-ID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BF0F628F-B31B-490F-B400-4B3A6D54ECA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970966E-E91B-4929-8DEF-E2ABE085549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966BAA-1EC5-4D7E-836B-C39146DF788A}" type="slidenum">
              <a:rPr lang="id-ID" smtClean="0"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397328037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AFE55C9-C9BB-4988-A00C-FB643A9E8DE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id-ID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0278BF1-49B7-4FE8-8DC2-08B75C3E7FE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id-ID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FCCA6DE-EE5B-40F0-8288-0B65979CE16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4CE09641-C251-45AE-854B-B1E7F3F2556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1C735C-8E0C-4209-802C-6C79352AA33F}" type="datetimeFigureOut">
              <a:rPr lang="id-ID" smtClean="0"/>
              <a:t>12/08/2026</a:t>
            </a:fld>
            <a:endParaRPr lang="id-ID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3CAEEC9-962D-45DB-B81C-3CEF652FD72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BF35628-2E37-4DA5-9E69-45507E64FB7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966BAA-1EC5-4D7E-836B-C39146DF788A}" type="slidenum">
              <a:rPr lang="id-ID" smtClean="0"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28572280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8BF1AF2-C89C-42AE-B83A-4B11C1E555B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id-ID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BDD2BCE6-B5F4-41E3-ACB4-CCE1773FE647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id-ID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2536EF1-D379-47C2-865B-36F1BA5567D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99C0808-B204-420B-B270-C2C16795845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1C735C-8E0C-4209-802C-6C79352AA33F}" type="datetimeFigureOut">
              <a:rPr lang="id-ID" smtClean="0"/>
              <a:t>12/08/2026</a:t>
            </a:fld>
            <a:endParaRPr lang="id-ID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709BA13-C59D-4524-A4C6-73AB2EE9745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ADF0D44-CE30-456F-8C9C-3083A5EA196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966BAA-1EC5-4D7E-836B-C39146DF788A}" type="slidenum">
              <a:rPr lang="id-ID" smtClean="0"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126662248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F1C606C-AC24-4CF6-A43B-A82D2053551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id-ID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A163B1F3-4FBA-4B25-8537-DEB68354F0F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id-ID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A1E48FE-C9B0-47F8-9667-A7C0213F59F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1C735C-8E0C-4209-802C-6C79352AA33F}" type="datetimeFigureOut">
              <a:rPr lang="id-ID" smtClean="0"/>
              <a:t>12/08/2026</a:t>
            </a:fld>
            <a:endParaRPr lang="id-ID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982C078-7854-4AB1-8E60-06298BB2137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BD07973-FF1F-490D-8759-B2323B14014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966BAA-1EC5-4D7E-836B-C39146DF788A}" type="slidenum">
              <a:rPr lang="id-ID" smtClean="0"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65627065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6651C910-1904-4D2B-971D-56AADC4D7C4E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id-ID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E3238359-50A2-4BEA-9082-14122BBB3CC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id-ID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611F85C-1776-4A5B-8E1B-AA855665764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1C735C-8E0C-4209-802C-6C79352AA33F}" type="datetimeFigureOut">
              <a:rPr lang="id-ID" smtClean="0"/>
              <a:t>12/08/2026</a:t>
            </a:fld>
            <a:endParaRPr lang="id-ID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A7C460B-0662-45D4-A23C-4020959F2F2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6A34281-0A3B-4263-B639-589955E6B92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966BAA-1EC5-4D7E-836B-C39146DF788A}" type="slidenum">
              <a:rPr lang="id-ID" smtClean="0"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325749275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19D5E931-A346-440B-9AE1-496A96117F8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id-ID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7C8A91C-3139-4E9A-A9C9-5B89724222F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id-ID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962CDEC-1FD1-460E-9C8D-5949509F7DF5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71C735C-8E0C-4209-802C-6C79352AA33F}" type="datetimeFigureOut">
              <a:rPr lang="id-ID" smtClean="0"/>
              <a:t>12/08/2026</a:t>
            </a:fld>
            <a:endParaRPr lang="id-ID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9591D21-D969-45B1-8EDF-44D5D85F5CC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id-ID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92B31F6-CE24-41F5-B794-3F9A2EBC3CE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F966BAA-1EC5-4D7E-836B-C39146DF788A}" type="slidenum">
              <a:rPr lang="id-ID" smtClean="0"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396415520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id-ID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F26D30E-DE69-4501-A716-01CC0C48ADF5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id-ID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CE48B29F-5F7F-4590-85F1-35C48B1E7F3E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id-ID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0CB54C0B-7D8D-47FD-88DD-BD72A3DC267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36085" y="1715273"/>
            <a:ext cx="9926074" cy="30813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403159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B9B1BC3-9D3D-48B7-BED3-4E4371480DF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id-ID"/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F552FB2F-B68C-4187-8B96-E520DCD4D3BF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886553" y="1382113"/>
            <a:ext cx="7012142" cy="4378890"/>
          </a:xfrm>
        </p:spPr>
      </p:pic>
    </p:spTree>
    <p:extLst>
      <p:ext uri="{BB962C8B-B14F-4D97-AF65-F5344CB8AC3E}">
        <p14:creationId xmlns:p14="http://schemas.microsoft.com/office/powerpoint/2010/main" val="330848802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8AD4EBE-EAB1-4BAF-8591-9E0BD31F856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id-ID"/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F45E874F-13AB-47F5-8377-110965366263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926080" y="1690688"/>
            <a:ext cx="6476403" cy="4051196"/>
          </a:xfrm>
        </p:spPr>
      </p:pic>
    </p:spTree>
    <p:extLst>
      <p:ext uri="{BB962C8B-B14F-4D97-AF65-F5344CB8AC3E}">
        <p14:creationId xmlns:p14="http://schemas.microsoft.com/office/powerpoint/2010/main" val="107605706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D73CC1B-1A24-496C-86F2-C7297A9B773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EF092D0-AB67-46FE-AD16-45D40456E64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id-ID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003E4C34-59BF-40F0-BA27-A13A5CA82D0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84388" y="1655128"/>
            <a:ext cx="6636313" cy="40601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8152117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0192E19-1427-4CAC-B18C-D4C28AC5A58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5812AB6-72AB-4121-9D0C-A94DDBBD511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CARI MASING-MASING 3 CONTOH </a:t>
            </a:r>
            <a:br>
              <a:rPr lang="en-US" dirty="0"/>
            </a:br>
            <a:r>
              <a:rPr lang="en-US" dirty="0"/>
              <a:t>1. IDGHAM MIMI</a:t>
            </a:r>
            <a:br>
              <a:rPr lang="en-US" dirty="0"/>
            </a:br>
            <a:r>
              <a:rPr lang="en-US" dirty="0"/>
              <a:t>2. IKHFA SYAFAWI</a:t>
            </a:r>
            <a:br>
              <a:rPr lang="en-US" dirty="0"/>
            </a:br>
            <a:r>
              <a:rPr lang="en-US" dirty="0"/>
              <a:t>3. IDHZAR SYAFAWI</a:t>
            </a:r>
            <a:endParaRPr lang="id-ID" dirty="0"/>
          </a:p>
        </p:txBody>
      </p:sp>
    </p:spTree>
    <p:extLst>
      <p:ext uri="{BB962C8B-B14F-4D97-AF65-F5344CB8AC3E}">
        <p14:creationId xmlns:p14="http://schemas.microsoft.com/office/powerpoint/2010/main" val="340758335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C21E09D-2A9F-407D-837C-96F686CA6CA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64875A8C-B740-4506-B441-64B0158C62C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id-ID"/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BA5407EC-40D9-4CF8-897F-9E18B810321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38200" y="681037"/>
            <a:ext cx="11254725" cy="49459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947663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693B345-D3DC-4AB7-AFD2-11D431CE6E4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5DCAF90-DF4F-45F4-9923-C926BE6A6A6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SEBUTKAN PENDAPATMU APA SAJA PESAN-PESAN POKOK YANG TERDAPAT PADA SURAH TERSEBUT!</a:t>
            </a:r>
            <a:endParaRPr lang="id-ID" dirty="0"/>
          </a:p>
        </p:txBody>
      </p:sp>
    </p:spTree>
    <p:extLst>
      <p:ext uri="{BB962C8B-B14F-4D97-AF65-F5344CB8AC3E}">
        <p14:creationId xmlns:p14="http://schemas.microsoft.com/office/powerpoint/2010/main" val="342377750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02D030A6-E858-4E51-B307-05C82B233918}"/>
              </a:ext>
            </a:extLst>
          </p:cNvPr>
          <p:cNvSpPr txBox="1"/>
          <p:nvPr/>
        </p:nvSpPr>
        <p:spPr>
          <a:xfrm>
            <a:off x="606392" y="779646"/>
            <a:ext cx="10712917" cy="562051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id-ID" sz="2400" b="1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C. Menjelaskan Kandungan Makna Surah Al-'Asr</a:t>
            </a:r>
            <a:endParaRPr lang="id-ID" sz="20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id-ID" sz="2400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Surah Al-'Asr meskipun tergolong surah yang pendek, memiliki kandungan makna yang sangat mendalam tentang kunci sukses kehidupan manusia di dunia dan akhirat:</a:t>
            </a:r>
            <a:endParaRPr lang="id-ID" sz="20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342900" lvl="0" indent="-342900">
              <a:lnSpc>
                <a:spcPct val="107000"/>
              </a:lnSpc>
              <a:spcAft>
                <a:spcPts val="8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id-ID" sz="2400" b="1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Sumpah Demi Waktu</a:t>
            </a:r>
            <a:r>
              <a:rPr lang="id-ID" sz="2400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: Allah Swt. memulai surah ini dengan bersumpah menggunakan kata </a:t>
            </a:r>
            <a:r>
              <a:rPr lang="id-ID" sz="2400" i="1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Al-'Asr</a:t>
            </a:r>
            <a:r>
              <a:rPr lang="id-ID" sz="2400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(waktu/masa). Ini menunjukkan betapa berharganya waktu. Waktu yang telah berlalu tidak akan pernah bisa kembali lagi. Manusia yang menyia-nyiakan waktunya untuk hal sia-sia adalah orang yang merugi.</a:t>
            </a:r>
            <a:endParaRPr lang="id-ID" sz="20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342900" lvl="0" indent="-342900">
              <a:lnSpc>
                <a:spcPct val="107000"/>
              </a:lnSpc>
              <a:spcAft>
                <a:spcPts val="8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id-ID" sz="2400" b="1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Pernyataan Kerugian Manusia</a:t>
            </a:r>
            <a:r>
              <a:rPr lang="id-ID" sz="2400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: Allah menegaskan bahwa secara umum, seluruh umat manusia berada dalam kondisi merugi karena umur mereka terus berkurang setiap detik, sementara amal kebaikan mereka belum tentu bertambah.</a:t>
            </a:r>
            <a:endParaRPr lang="id-ID" sz="20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342900" lvl="0" indent="-342900">
              <a:lnSpc>
                <a:spcPct val="107000"/>
              </a:lnSpc>
              <a:spcAft>
                <a:spcPts val="8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id-ID" sz="2400" b="1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4 Pilar Golongan yang Selamat</a:t>
            </a:r>
            <a:r>
              <a:rPr lang="id-ID" sz="2400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: Agar kita tidak termasuk kelompok orang yang merugi, kita wajib memiliki dan mengamalkan 4 karakteristik utama dalam hidup harian kita:</a:t>
            </a:r>
            <a:endParaRPr lang="id-ID" sz="20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88468F47-9C4E-4260-9488-E984E301180B}"/>
              </a:ext>
            </a:extLst>
          </p:cNvPr>
          <p:cNvSpPr/>
          <p:nvPr/>
        </p:nvSpPr>
        <p:spPr>
          <a:xfrm>
            <a:off x="8643486" y="519764"/>
            <a:ext cx="1597794" cy="702644"/>
          </a:xfrm>
          <a:prstGeom prst="rect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b="1" dirty="0"/>
              <a:t>CATAT</a:t>
            </a:r>
            <a:endParaRPr lang="id-ID" sz="3600" b="1" dirty="0"/>
          </a:p>
        </p:txBody>
      </p:sp>
    </p:spTree>
    <p:extLst>
      <p:ext uri="{BB962C8B-B14F-4D97-AF65-F5344CB8AC3E}">
        <p14:creationId xmlns:p14="http://schemas.microsoft.com/office/powerpoint/2010/main" val="233483991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138</TotalTime>
  <Words>173</Words>
  <Application>Microsoft Office PowerPoint</Application>
  <PresentationFormat>Widescreen</PresentationFormat>
  <Paragraphs>8</Paragraphs>
  <Slides>8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14" baseType="lpstr">
      <vt:lpstr>Arial</vt:lpstr>
      <vt:lpstr>Calibri</vt:lpstr>
      <vt:lpstr>Calibri Light</vt:lpstr>
      <vt:lpstr>Symbol</vt:lpstr>
      <vt:lpstr>Times New Roman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Fetty</dc:creator>
  <cp:lastModifiedBy>Fetty</cp:lastModifiedBy>
  <cp:revision>9</cp:revision>
  <dcterms:created xsi:type="dcterms:W3CDTF">2026-07-22T01:21:15Z</dcterms:created>
  <dcterms:modified xsi:type="dcterms:W3CDTF">2026-08-12T02:07:03Z</dcterms:modified>
</cp:coreProperties>
</file>